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 varScale="1">
        <p:scale>
          <a:sx n="91" d="100"/>
          <a:sy n="91" d="100"/>
        </p:scale>
        <p:origin x="54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4500" y="390397"/>
            <a:ext cx="6673850" cy="58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xmlns="" id="{A6AFF34A-79A6-4D49-8010-1589B02A591F}"/>
              </a:ext>
            </a:extLst>
          </p:cNvPr>
          <p:cNvSpPr txBox="1"/>
          <p:nvPr/>
        </p:nvSpPr>
        <p:spPr>
          <a:xfrm>
            <a:off x="320156" y="3460776"/>
            <a:ext cx="6916189" cy="4116512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VÄNLIGEN</a:t>
            </a:r>
            <a:b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</a:br>
            <a: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VÄNTA </a:t>
            </a:r>
            <a:b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</a:br>
            <a: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HÄR</a:t>
            </a:r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20156" y="3460776"/>
            <a:ext cx="6916189" cy="4116512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VÄNLIGEN</a:t>
            </a:r>
            <a:b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</a:br>
            <a: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VÄNTA </a:t>
            </a:r>
            <a:b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</a:br>
            <a:r>
              <a:rPr lang="en-GB" sz="9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HÄR</a:t>
            </a: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14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 Black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4</cp:revision>
  <dcterms:created xsi:type="dcterms:W3CDTF">2020-05-15T11:15:11Z</dcterms:created>
  <dcterms:modified xsi:type="dcterms:W3CDTF">2020-06-03T15:59:50Z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